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62" r:id="rId7"/>
    <p:sldId id="265" r:id="rId8"/>
    <p:sldId id="266" r:id="rId9"/>
    <p:sldId id="259" r:id="rId10"/>
    <p:sldId id="263" r:id="rId11"/>
    <p:sldId id="264" r:id="rId12"/>
    <p:sldId id="260" r:id="rId13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E801A03-FF6B-4783-8C54-0DA364F257F8}" v="8" dt="2021-10-29T08:51:27.7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re, Agnete Helene" userId="5ba40959-3f79-483b-a7c8-74fa5cae29bc" providerId="ADAL" clId="{CE801A03-FF6B-4783-8C54-0DA364F257F8}"/>
    <pc:docChg chg="modSld">
      <pc:chgData name="Matre, Agnete Helene" userId="5ba40959-3f79-483b-a7c8-74fa5cae29bc" providerId="ADAL" clId="{CE801A03-FF6B-4783-8C54-0DA364F257F8}" dt="2021-10-29T08:51:30.694" v="71" actId="1076"/>
      <pc:docMkLst>
        <pc:docMk/>
      </pc:docMkLst>
      <pc:sldChg chg="addSp modSp mod">
        <pc:chgData name="Matre, Agnete Helene" userId="5ba40959-3f79-483b-a7c8-74fa5cae29bc" providerId="ADAL" clId="{CE801A03-FF6B-4783-8C54-0DA364F257F8}" dt="2021-10-29T08:50:36.161" v="58" actId="255"/>
        <pc:sldMkLst>
          <pc:docMk/>
          <pc:sldMk cId="638786691" sldId="257"/>
        </pc:sldMkLst>
        <pc:spChg chg="add mod">
          <ac:chgData name="Matre, Agnete Helene" userId="5ba40959-3f79-483b-a7c8-74fa5cae29bc" providerId="ADAL" clId="{CE801A03-FF6B-4783-8C54-0DA364F257F8}" dt="2021-10-29T08:50:36.161" v="58" actId="255"/>
          <ac:spMkLst>
            <pc:docMk/>
            <pc:sldMk cId="638786691" sldId="257"/>
            <ac:spMk id="3" creationId="{88AF8117-EFEA-4DBA-8A54-5DD80383E713}"/>
          </ac:spMkLst>
        </pc:spChg>
      </pc:sldChg>
      <pc:sldChg chg="addSp modSp mod">
        <pc:chgData name="Matre, Agnete Helene" userId="5ba40959-3f79-483b-a7c8-74fa5cae29bc" providerId="ADAL" clId="{CE801A03-FF6B-4783-8C54-0DA364F257F8}" dt="2021-10-29T08:51:10.955" v="65" actId="1076"/>
        <pc:sldMkLst>
          <pc:docMk/>
          <pc:sldMk cId="1294036752" sldId="259"/>
        </pc:sldMkLst>
        <pc:spChg chg="add mod">
          <ac:chgData name="Matre, Agnete Helene" userId="5ba40959-3f79-483b-a7c8-74fa5cae29bc" providerId="ADAL" clId="{CE801A03-FF6B-4783-8C54-0DA364F257F8}" dt="2021-10-29T08:51:10.955" v="65" actId="1076"/>
          <ac:spMkLst>
            <pc:docMk/>
            <pc:sldMk cId="1294036752" sldId="259"/>
            <ac:spMk id="5" creationId="{00101968-13C7-48A0-A9B2-F717EF81ADE6}"/>
          </ac:spMkLst>
        </pc:spChg>
      </pc:sldChg>
      <pc:sldChg chg="addSp modSp mod">
        <pc:chgData name="Matre, Agnete Helene" userId="5ba40959-3f79-483b-a7c8-74fa5cae29bc" providerId="ADAL" clId="{CE801A03-FF6B-4783-8C54-0DA364F257F8}" dt="2021-10-29T08:51:30.694" v="71" actId="1076"/>
        <pc:sldMkLst>
          <pc:docMk/>
          <pc:sldMk cId="3501233331" sldId="260"/>
        </pc:sldMkLst>
        <pc:spChg chg="add mod">
          <ac:chgData name="Matre, Agnete Helene" userId="5ba40959-3f79-483b-a7c8-74fa5cae29bc" providerId="ADAL" clId="{CE801A03-FF6B-4783-8C54-0DA364F257F8}" dt="2021-10-29T08:51:30.694" v="71" actId="1076"/>
          <ac:spMkLst>
            <pc:docMk/>
            <pc:sldMk cId="3501233331" sldId="260"/>
            <ac:spMk id="4" creationId="{0C369C50-617E-47C5-9FDA-89D5FE54AB10}"/>
          </ac:spMkLst>
        </pc:spChg>
      </pc:sldChg>
      <pc:sldChg chg="addSp modSp">
        <pc:chgData name="Matre, Agnete Helene" userId="5ba40959-3f79-483b-a7c8-74fa5cae29bc" providerId="ADAL" clId="{CE801A03-FF6B-4783-8C54-0DA364F257F8}" dt="2021-10-29T08:50:44.455" v="59"/>
        <pc:sldMkLst>
          <pc:docMk/>
          <pc:sldMk cId="144355567" sldId="262"/>
        </pc:sldMkLst>
        <pc:spChg chg="add mod">
          <ac:chgData name="Matre, Agnete Helene" userId="5ba40959-3f79-483b-a7c8-74fa5cae29bc" providerId="ADAL" clId="{CE801A03-FF6B-4783-8C54-0DA364F257F8}" dt="2021-10-29T08:50:44.455" v="59"/>
          <ac:spMkLst>
            <pc:docMk/>
            <pc:sldMk cId="144355567" sldId="262"/>
            <ac:spMk id="6" creationId="{9200AA39-88E8-4E3A-A91D-B841284ACD4C}"/>
          </ac:spMkLst>
        </pc:spChg>
      </pc:sldChg>
      <pc:sldChg chg="addSp modSp mod">
        <pc:chgData name="Matre, Agnete Helene" userId="5ba40959-3f79-483b-a7c8-74fa5cae29bc" providerId="ADAL" clId="{CE801A03-FF6B-4783-8C54-0DA364F257F8}" dt="2021-10-29T08:51:17.723" v="67" actId="1076"/>
        <pc:sldMkLst>
          <pc:docMk/>
          <pc:sldMk cId="4241338742" sldId="263"/>
        </pc:sldMkLst>
        <pc:spChg chg="add mod">
          <ac:chgData name="Matre, Agnete Helene" userId="5ba40959-3f79-483b-a7c8-74fa5cae29bc" providerId="ADAL" clId="{CE801A03-FF6B-4783-8C54-0DA364F257F8}" dt="2021-10-29T08:51:17.723" v="67" actId="1076"/>
          <ac:spMkLst>
            <pc:docMk/>
            <pc:sldMk cId="4241338742" sldId="263"/>
            <ac:spMk id="5" creationId="{6038D397-EC79-4BDA-A357-6BB9F8BCE979}"/>
          </ac:spMkLst>
        </pc:spChg>
      </pc:sldChg>
      <pc:sldChg chg="addSp modSp mod">
        <pc:chgData name="Matre, Agnete Helene" userId="5ba40959-3f79-483b-a7c8-74fa5cae29bc" providerId="ADAL" clId="{CE801A03-FF6B-4783-8C54-0DA364F257F8}" dt="2021-10-29T08:51:24.107" v="69" actId="1076"/>
        <pc:sldMkLst>
          <pc:docMk/>
          <pc:sldMk cId="4078940167" sldId="264"/>
        </pc:sldMkLst>
        <pc:spChg chg="add mod">
          <ac:chgData name="Matre, Agnete Helene" userId="5ba40959-3f79-483b-a7c8-74fa5cae29bc" providerId="ADAL" clId="{CE801A03-FF6B-4783-8C54-0DA364F257F8}" dt="2021-10-29T08:51:24.107" v="69" actId="1076"/>
          <ac:spMkLst>
            <pc:docMk/>
            <pc:sldMk cId="4078940167" sldId="264"/>
            <ac:spMk id="5" creationId="{6D486AEA-6AA2-4A0F-983E-060CDF006F9B}"/>
          </ac:spMkLst>
        </pc:spChg>
      </pc:sldChg>
      <pc:sldChg chg="addSp modSp mod">
        <pc:chgData name="Matre, Agnete Helene" userId="5ba40959-3f79-483b-a7c8-74fa5cae29bc" providerId="ADAL" clId="{CE801A03-FF6B-4783-8C54-0DA364F257F8}" dt="2021-10-29T08:50:52.330" v="61" actId="1076"/>
        <pc:sldMkLst>
          <pc:docMk/>
          <pc:sldMk cId="3480534595" sldId="265"/>
        </pc:sldMkLst>
        <pc:spChg chg="add mod">
          <ac:chgData name="Matre, Agnete Helene" userId="5ba40959-3f79-483b-a7c8-74fa5cae29bc" providerId="ADAL" clId="{CE801A03-FF6B-4783-8C54-0DA364F257F8}" dt="2021-10-29T08:50:52.330" v="61" actId="1076"/>
          <ac:spMkLst>
            <pc:docMk/>
            <pc:sldMk cId="3480534595" sldId="265"/>
            <ac:spMk id="4" creationId="{06235F9B-8BD9-420E-AC76-A2FE3F8E78ED}"/>
          </ac:spMkLst>
        </pc:spChg>
      </pc:sldChg>
      <pc:sldChg chg="addSp modSp mod">
        <pc:chgData name="Matre, Agnete Helene" userId="5ba40959-3f79-483b-a7c8-74fa5cae29bc" providerId="ADAL" clId="{CE801A03-FF6B-4783-8C54-0DA364F257F8}" dt="2021-10-29T08:51:04.035" v="63" actId="1076"/>
        <pc:sldMkLst>
          <pc:docMk/>
          <pc:sldMk cId="2837256407" sldId="266"/>
        </pc:sldMkLst>
        <pc:spChg chg="add mod">
          <ac:chgData name="Matre, Agnete Helene" userId="5ba40959-3f79-483b-a7c8-74fa5cae29bc" providerId="ADAL" clId="{CE801A03-FF6B-4783-8C54-0DA364F257F8}" dt="2021-10-29T08:51:04.035" v="63" actId="1076"/>
          <ac:spMkLst>
            <pc:docMk/>
            <pc:sldMk cId="2837256407" sldId="266"/>
            <ac:spMk id="4" creationId="{F06C8374-572D-4040-9DF6-060DE07CA9E2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97F2D7D-06B6-417E-92B0-C4920D82E6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0DEB7B4E-D8AA-48BD-80B2-2BE6AFA538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D482ED3-4B1E-47F6-80FE-8628657C9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014D2-D04F-4087-8BC8-255BE7C7EDDA}" type="datetimeFigureOut">
              <a:rPr lang="nb-NO" smtClean="0"/>
              <a:t>29.10.2021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88C130F-1AEC-4395-84CA-71B8AEB7C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88E45FB-69B6-4111-878F-DBDE076A4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5E37E-98FF-4EA5-962F-8ED1B8329BB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46970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09207C1-DE58-4887-9AD8-FD98BFD94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1BEA530F-C425-4B14-911B-6B5F75CF4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A4723E0-9557-4B2A-8DAA-30297AF9E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014D2-D04F-4087-8BC8-255BE7C7EDDA}" type="datetimeFigureOut">
              <a:rPr lang="nb-NO" smtClean="0"/>
              <a:t>29.10.2021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DA4FCD4-47F0-4042-BA9B-058CAE0D4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802B868-A37B-4293-A3BE-9034E77D8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5E37E-98FF-4EA5-962F-8ED1B8329BB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53234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870CDFEA-7F31-4E4C-85AF-7F63B6EBA1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501B335A-1953-4BD6-838E-DE1312B1A8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6C92296-EEF4-4CD0-A006-8C03EA48B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014D2-D04F-4087-8BC8-255BE7C7EDDA}" type="datetimeFigureOut">
              <a:rPr lang="nb-NO" smtClean="0"/>
              <a:t>29.10.2021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3C7A08D-A08D-4E92-8176-7B28D84E0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F33CDF1-7681-465F-8E4C-27B316AC2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5E37E-98FF-4EA5-962F-8ED1B8329BB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02336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F816E41-A629-4A42-844C-00CA90EA0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E417E26-D237-48E3-AE6C-2B2ABC640A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FF829CE-65AB-4D0C-A5CA-79A6A7616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014D2-D04F-4087-8BC8-255BE7C7EDDA}" type="datetimeFigureOut">
              <a:rPr lang="nb-NO" smtClean="0"/>
              <a:t>29.10.2021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3C08877-4F54-48D2-9C6C-9D944229E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200FE7D-FA7D-455E-85A6-8BCA8ED8E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5E37E-98FF-4EA5-962F-8ED1B8329BB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70321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03002B1-F191-42E1-BCB3-7E337D9FF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64C43BC-31C1-4913-BE8A-4F64B1AD1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1FBAC4F-B7F9-4910-BEDB-3C1B2DCB8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014D2-D04F-4087-8BC8-255BE7C7EDDA}" type="datetimeFigureOut">
              <a:rPr lang="nb-NO" smtClean="0"/>
              <a:t>29.10.2021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326C2D3-6EC7-4076-BF1C-8A6EEADD7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9F2A0E2-D36F-43E5-B54F-85F4EDE25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5E37E-98FF-4EA5-962F-8ED1B8329BB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4859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55FE120-2D31-49D1-A8B5-245E59388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BE5E9E1-FD82-43BD-B402-9B2EB39D1A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B5C729B6-7DC1-419C-9126-EE43F43EE6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B48ED5D-D5EF-4C7C-BD33-98CA81C32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014D2-D04F-4087-8BC8-255BE7C7EDDA}" type="datetimeFigureOut">
              <a:rPr lang="nb-NO" smtClean="0"/>
              <a:t>29.10.2021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A14C7A6-D42A-4BA6-BE8F-B793CD28C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B4A882E-7F4B-4F1E-AFAF-D15F23C30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5E37E-98FF-4EA5-962F-8ED1B8329BB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53343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883F36D-B892-4D45-A403-A363DD2BE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00444BD-2D76-452E-AE64-5947C6792D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C33A3C1E-48A0-4A45-9CC2-D352BB44E1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3E9DD1FB-6EB0-4135-9372-FAA8B9C5CE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EC3909F2-B883-4009-B966-8EC6F59A99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985C69C2-BE7B-439A-84BC-45AA35EAA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014D2-D04F-4087-8BC8-255BE7C7EDDA}" type="datetimeFigureOut">
              <a:rPr lang="nb-NO" smtClean="0"/>
              <a:t>29.10.2021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25C64EFF-282D-4FDB-9DF3-F5B75DD8C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3B1AB68A-B932-4C30-A07F-CE1FEF9A9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5E37E-98FF-4EA5-962F-8ED1B8329BB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9584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11F89E6-9C48-497F-BD42-8C6D15B47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B9FC8055-1BB2-4464-BCAB-DAA9702CF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014D2-D04F-4087-8BC8-255BE7C7EDDA}" type="datetimeFigureOut">
              <a:rPr lang="nb-NO" smtClean="0"/>
              <a:t>29.10.2021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905DA9B9-DD39-4293-89D1-4F586091D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E13A0640-6E36-4B68-9B09-901D505C5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5E37E-98FF-4EA5-962F-8ED1B8329BB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52636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95D7EB06-3633-4524-AF8B-764E56887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014D2-D04F-4087-8BC8-255BE7C7EDDA}" type="datetimeFigureOut">
              <a:rPr lang="nb-NO" smtClean="0"/>
              <a:t>29.10.2021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C42EFA49-59CE-429D-90A6-554298BED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56FFF2E-E7CA-456C-A8BC-F522C753B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5E37E-98FF-4EA5-962F-8ED1B8329BB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38812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3C5B4EC-3114-49CB-A54D-8B29D795C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A812EE7-90E6-48D3-BEC9-90BB8F52F7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15416F80-C3C5-475D-9CB1-1B70CB48FD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4DAE2A7-DEF1-4B16-88C9-0A5BD6BD0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014D2-D04F-4087-8BC8-255BE7C7EDDA}" type="datetimeFigureOut">
              <a:rPr lang="nb-NO" smtClean="0"/>
              <a:t>29.10.2021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C18AF90-D63E-4E65-A318-673F9A83C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407B483-ADFB-4FDE-9FBC-084AE9CB8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5E37E-98FF-4EA5-962F-8ED1B8329BB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13868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7B4B94B-A46E-47D4-B5A5-9B495D362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F5DBBCFF-CC40-4174-A124-7958F25E51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31721FD-D6C3-4209-BAA9-116AF9AD4E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D9E336B7-A7E4-458C-8D2B-68E2DF6AF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014D2-D04F-4087-8BC8-255BE7C7EDDA}" type="datetimeFigureOut">
              <a:rPr lang="nb-NO" smtClean="0"/>
              <a:t>29.10.2021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6111F9F-01C8-4CAA-97D8-3009F31F5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0521A4D-3B4A-4676-8272-9907F3A30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5E37E-98FF-4EA5-962F-8ED1B8329BB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91704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D5DC64BB-1FD3-4211-B808-DC0AF7577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D3D9C1A-2C59-4A74-B83C-468614C5E3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D27EB47-E534-4D9F-8477-FB4AC5B4F4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5014D2-D04F-4087-8BC8-255BE7C7EDDA}" type="datetimeFigureOut">
              <a:rPr lang="nb-NO" smtClean="0"/>
              <a:t>29.10.2021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92C6096-F812-4287-9B08-137B4DC745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6E9C071-3100-4B84-9602-42F2E2CE72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F5E37E-98FF-4EA5-962F-8ED1B8329BB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48343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2996DF3-8007-421D-A513-E0CC98F255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Stillbilder Bryggen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CB5C54CB-5B50-482D-B511-5A93F4B936A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Oppdatert 29.9.2021</a:t>
            </a:r>
          </a:p>
        </p:txBody>
      </p:sp>
    </p:spTree>
    <p:extLst>
      <p:ext uri="{BB962C8B-B14F-4D97-AF65-F5344CB8AC3E}">
        <p14:creationId xmlns:p14="http://schemas.microsoft.com/office/powerpoint/2010/main" val="3928943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4454457-45EB-4B46-94A4-2F27EEC82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Dagalternativet </a:t>
            </a:r>
            <a:br>
              <a:rPr lang="nb-NO" dirty="0"/>
            </a:br>
            <a:r>
              <a:rPr lang="nb-NO" sz="2800" dirty="0"/>
              <a:t>Standpunkt: Nikolaikirkeallmenningen, inn mot Torget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325376F4-A8DF-4E7E-ADC6-EFED6BA017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17866"/>
            <a:ext cx="7751453" cy="4351338"/>
          </a:xfr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88AF8117-EFEA-4DBA-8A54-5DD80383E713}"/>
              </a:ext>
            </a:extLst>
          </p:cNvPr>
          <p:cNvSpPr txBox="1"/>
          <p:nvPr/>
        </p:nvSpPr>
        <p:spPr>
          <a:xfrm>
            <a:off x="763480" y="6171746"/>
            <a:ext cx="52467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dirty="0"/>
              <a:t>Illustrasjon: Norconsult/</a:t>
            </a:r>
            <a:r>
              <a:rPr lang="nb-NO" sz="1100" dirty="0" err="1"/>
              <a:t>Asplan</a:t>
            </a:r>
            <a:r>
              <a:rPr lang="nb-NO" sz="1100" dirty="0"/>
              <a:t> </a:t>
            </a:r>
            <a:r>
              <a:rPr lang="nb-NO" sz="1100" dirty="0" err="1"/>
              <a:t>Viak</a:t>
            </a:r>
            <a:r>
              <a:rPr lang="nb-NO" sz="1100" dirty="0"/>
              <a:t>, september 2021</a:t>
            </a:r>
          </a:p>
        </p:txBody>
      </p:sp>
    </p:spTree>
    <p:extLst>
      <p:ext uri="{BB962C8B-B14F-4D97-AF65-F5344CB8AC3E}">
        <p14:creationId xmlns:p14="http://schemas.microsoft.com/office/powerpoint/2010/main" val="6387866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9A054C0-56C2-4099-9E7C-27B28781C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Tunnelalternativet</a:t>
            </a:r>
            <a:br>
              <a:rPr lang="nb-NO" dirty="0"/>
            </a:br>
            <a:r>
              <a:rPr lang="nb-NO" sz="3100" dirty="0"/>
              <a:t>Standpunkt: Nikolaikirkeallmenningen, inn mot Torget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A0487C3-77F9-493D-9ABD-6BE77C005C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EAF1C00E-4B14-4D21-9B2C-BFCD0CFFD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27130"/>
            <a:ext cx="7724981" cy="4349833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9200AA39-88E8-4E3A-A91D-B841284ACD4C}"/>
              </a:ext>
            </a:extLst>
          </p:cNvPr>
          <p:cNvSpPr txBox="1"/>
          <p:nvPr/>
        </p:nvSpPr>
        <p:spPr>
          <a:xfrm>
            <a:off x="763480" y="6171746"/>
            <a:ext cx="52467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dirty="0"/>
              <a:t>Illustrasjon: Norconsult/</a:t>
            </a:r>
            <a:r>
              <a:rPr lang="nb-NO" sz="1100" dirty="0" err="1"/>
              <a:t>Asplan</a:t>
            </a:r>
            <a:r>
              <a:rPr lang="nb-NO" sz="1100" dirty="0"/>
              <a:t> </a:t>
            </a:r>
            <a:r>
              <a:rPr lang="nb-NO" sz="1100" dirty="0" err="1"/>
              <a:t>Viak</a:t>
            </a:r>
            <a:r>
              <a:rPr lang="nb-NO" sz="1100" dirty="0"/>
              <a:t>, september 2021</a:t>
            </a:r>
          </a:p>
        </p:txBody>
      </p:sp>
    </p:spTree>
    <p:extLst>
      <p:ext uri="{BB962C8B-B14F-4D97-AF65-F5344CB8AC3E}">
        <p14:creationId xmlns:p14="http://schemas.microsoft.com/office/powerpoint/2010/main" val="144355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5134CD3-8F06-4D22-813A-DC1CA3BA5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Dagalternativet</a:t>
            </a:r>
            <a:br>
              <a:rPr lang="nb-NO" dirty="0"/>
            </a:br>
            <a:r>
              <a:rPr lang="nb-NO" sz="2800" dirty="0"/>
              <a:t>Standpunkt: Nikolaikirkeallmenningen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8695EC52-D7C9-4724-80AE-A2B8FA1699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0683" y="1816916"/>
            <a:ext cx="7734815" cy="4351338"/>
          </a:xfr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06235F9B-8BD9-420E-AC76-A2FE3F8E78ED}"/>
              </a:ext>
            </a:extLst>
          </p:cNvPr>
          <p:cNvSpPr txBox="1"/>
          <p:nvPr/>
        </p:nvSpPr>
        <p:spPr>
          <a:xfrm>
            <a:off x="1000683" y="6163677"/>
            <a:ext cx="52467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dirty="0"/>
              <a:t>Illustrasjon: Norconsult/</a:t>
            </a:r>
            <a:r>
              <a:rPr lang="nb-NO" sz="1100" dirty="0" err="1"/>
              <a:t>Asplan</a:t>
            </a:r>
            <a:r>
              <a:rPr lang="nb-NO" sz="1100" dirty="0"/>
              <a:t> </a:t>
            </a:r>
            <a:r>
              <a:rPr lang="nb-NO" sz="1100" dirty="0" err="1"/>
              <a:t>Viak</a:t>
            </a:r>
            <a:r>
              <a:rPr lang="nb-NO" sz="1100" dirty="0"/>
              <a:t>, september 2021</a:t>
            </a:r>
          </a:p>
        </p:txBody>
      </p:sp>
    </p:spTree>
    <p:extLst>
      <p:ext uri="{BB962C8B-B14F-4D97-AF65-F5344CB8AC3E}">
        <p14:creationId xmlns:p14="http://schemas.microsoft.com/office/powerpoint/2010/main" val="3480534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4B046FD-4316-4A1D-9F1D-ABB13E406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Tunnelalternativet</a:t>
            </a:r>
            <a:br>
              <a:rPr lang="nb-NO" dirty="0"/>
            </a:br>
            <a:r>
              <a:rPr lang="nb-NO" sz="2800" dirty="0"/>
              <a:t>Standpunkt: Nikolaikirkeallmenningen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3E4C208D-F093-4E80-B36B-03B97D367C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8387" y="1834334"/>
            <a:ext cx="7741990" cy="4351338"/>
          </a:xfr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F06C8374-572D-4040-9DF6-060DE07CA9E2}"/>
              </a:ext>
            </a:extLst>
          </p:cNvPr>
          <p:cNvSpPr txBox="1"/>
          <p:nvPr/>
        </p:nvSpPr>
        <p:spPr>
          <a:xfrm>
            <a:off x="914400" y="6185672"/>
            <a:ext cx="52467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dirty="0"/>
              <a:t>Illustrasjon: Norconsult/</a:t>
            </a:r>
            <a:r>
              <a:rPr lang="nb-NO" sz="1100" dirty="0" err="1"/>
              <a:t>Asplan</a:t>
            </a:r>
            <a:r>
              <a:rPr lang="nb-NO" sz="1100" dirty="0"/>
              <a:t> </a:t>
            </a:r>
            <a:r>
              <a:rPr lang="nb-NO" sz="1100" dirty="0" err="1"/>
              <a:t>Viak</a:t>
            </a:r>
            <a:r>
              <a:rPr lang="nb-NO" sz="1100" dirty="0"/>
              <a:t>, september 2021</a:t>
            </a:r>
          </a:p>
        </p:txBody>
      </p:sp>
    </p:spTree>
    <p:extLst>
      <p:ext uri="{BB962C8B-B14F-4D97-AF65-F5344CB8AC3E}">
        <p14:creationId xmlns:p14="http://schemas.microsoft.com/office/powerpoint/2010/main" val="2837256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D64BCBA-54DE-4C77-B879-31FEF7ADD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Dagalternativet</a:t>
            </a:r>
            <a:br>
              <a:rPr lang="nb-NO" dirty="0"/>
            </a:br>
            <a:r>
              <a:rPr lang="nb-NO" sz="2800" dirty="0"/>
              <a:t>Standpunkt: Bryggen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3E9C758-7C46-48BE-B817-7D672F50E8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7537" y="1825624"/>
            <a:ext cx="10515600" cy="4351338"/>
          </a:xfrm>
        </p:spPr>
        <p:txBody>
          <a:bodyPr/>
          <a:lstStyle/>
          <a:p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85AFF3F7-F0E5-4CCB-A2BF-8099A5C06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537" y="1800509"/>
            <a:ext cx="7780361" cy="4376453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00101968-13C7-48A0-A9B2-F717EF81ADE6}"/>
              </a:ext>
            </a:extLst>
          </p:cNvPr>
          <p:cNvSpPr txBox="1"/>
          <p:nvPr/>
        </p:nvSpPr>
        <p:spPr>
          <a:xfrm>
            <a:off x="977537" y="6181093"/>
            <a:ext cx="52467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dirty="0"/>
              <a:t>Illustrasjon: Norconsult/</a:t>
            </a:r>
            <a:r>
              <a:rPr lang="nb-NO" sz="1100" dirty="0" err="1"/>
              <a:t>Asplan</a:t>
            </a:r>
            <a:r>
              <a:rPr lang="nb-NO" sz="1100" dirty="0"/>
              <a:t> </a:t>
            </a:r>
            <a:r>
              <a:rPr lang="nb-NO" sz="1100" dirty="0" err="1"/>
              <a:t>Viak</a:t>
            </a:r>
            <a:r>
              <a:rPr lang="nb-NO" sz="1100" dirty="0"/>
              <a:t>, september 2021</a:t>
            </a:r>
          </a:p>
        </p:txBody>
      </p:sp>
    </p:spTree>
    <p:extLst>
      <p:ext uri="{BB962C8B-B14F-4D97-AF65-F5344CB8AC3E}">
        <p14:creationId xmlns:p14="http://schemas.microsoft.com/office/powerpoint/2010/main" val="1294036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3B069D2-F942-48B5-8807-0C21909DE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Tunnelalternativet</a:t>
            </a:r>
            <a:br>
              <a:rPr lang="nb-NO" dirty="0"/>
            </a:br>
            <a:r>
              <a:rPr lang="nb-NO" sz="2800" dirty="0"/>
              <a:t>Standpunkt: Bryggen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69832BE6-CE94-4114-AB46-53C85999C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8828" y="1825625"/>
            <a:ext cx="10384971" cy="4351338"/>
          </a:xfrm>
        </p:spPr>
        <p:txBody>
          <a:bodyPr/>
          <a:lstStyle/>
          <a:p>
            <a:endParaRPr lang="nb-NO" dirty="0"/>
          </a:p>
        </p:txBody>
      </p:sp>
      <p:pic>
        <p:nvPicPr>
          <p:cNvPr id="9" name="Plassholder for innhold 3">
            <a:extLst>
              <a:ext uri="{FF2B5EF4-FFF2-40B4-BE49-F238E27FC236}">
                <a16:creationId xmlns:a16="http://schemas.microsoft.com/office/drawing/2014/main" id="{3571176D-8A34-405D-AE5F-9D15BD3F0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829" y="1800510"/>
            <a:ext cx="7780361" cy="4376453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6038D397-EC79-4BDA-A357-6BB9F8BCE979}"/>
              </a:ext>
            </a:extLst>
          </p:cNvPr>
          <p:cNvSpPr txBox="1"/>
          <p:nvPr/>
        </p:nvSpPr>
        <p:spPr>
          <a:xfrm>
            <a:off x="914610" y="6176963"/>
            <a:ext cx="52467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dirty="0"/>
              <a:t>Illustrasjon: Norconsult/</a:t>
            </a:r>
            <a:r>
              <a:rPr lang="nb-NO" sz="1100" dirty="0" err="1"/>
              <a:t>Asplan</a:t>
            </a:r>
            <a:r>
              <a:rPr lang="nb-NO" sz="1100" dirty="0"/>
              <a:t> </a:t>
            </a:r>
            <a:r>
              <a:rPr lang="nb-NO" sz="1100" dirty="0" err="1"/>
              <a:t>Viak</a:t>
            </a:r>
            <a:r>
              <a:rPr lang="nb-NO" sz="1100" dirty="0"/>
              <a:t>, september 2021</a:t>
            </a:r>
          </a:p>
        </p:txBody>
      </p:sp>
    </p:spTree>
    <p:extLst>
      <p:ext uri="{BB962C8B-B14F-4D97-AF65-F5344CB8AC3E}">
        <p14:creationId xmlns:p14="http://schemas.microsoft.com/office/powerpoint/2010/main" val="4241338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AB3FEB5-8354-4132-B964-18E4B97B0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Dagalternativet</a:t>
            </a:r>
            <a:br>
              <a:rPr lang="nb-NO" dirty="0"/>
            </a:br>
            <a:r>
              <a:rPr lang="nb-NO" sz="2800" dirty="0"/>
              <a:t>Standpunkt: Bryggen 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4357C03-51FC-4EFD-B3A8-5443EE0C0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1074" y="1825625"/>
            <a:ext cx="10372725" cy="4351338"/>
          </a:xfrm>
        </p:spPr>
        <p:txBody>
          <a:bodyPr/>
          <a:lstStyle/>
          <a:p>
            <a:endParaRPr lang="nb-NO" dirty="0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5DD8552D-19AC-45FD-809A-F512B8949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075" y="1825625"/>
            <a:ext cx="7738849" cy="4351338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6D486AEA-6AA2-4A0F-983E-060CDF006F9B}"/>
              </a:ext>
            </a:extLst>
          </p:cNvPr>
          <p:cNvSpPr txBox="1"/>
          <p:nvPr/>
        </p:nvSpPr>
        <p:spPr>
          <a:xfrm>
            <a:off x="920733" y="6176963"/>
            <a:ext cx="52467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dirty="0"/>
              <a:t>Illustrasjon: Norconsult/</a:t>
            </a:r>
            <a:r>
              <a:rPr lang="nb-NO" sz="1100" dirty="0" err="1"/>
              <a:t>Asplan</a:t>
            </a:r>
            <a:r>
              <a:rPr lang="nb-NO" sz="1100" dirty="0"/>
              <a:t> </a:t>
            </a:r>
            <a:r>
              <a:rPr lang="nb-NO" sz="1100" dirty="0" err="1"/>
              <a:t>Viak</a:t>
            </a:r>
            <a:r>
              <a:rPr lang="nb-NO" sz="1100" dirty="0"/>
              <a:t>, september 2021</a:t>
            </a:r>
          </a:p>
        </p:txBody>
      </p:sp>
    </p:spTree>
    <p:extLst>
      <p:ext uri="{BB962C8B-B14F-4D97-AF65-F5344CB8AC3E}">
        <p14:creationId xmlns:p14="http://schemas.microsoft.com/office/powerpoint/2010/main" val="40789401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C94F60E-C74F-4DA4-87DA-B7B53AF63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Tunnelalternativ</a:t>
            </a:r>
            <a:br>
              <a:rPr lang="nb-NO" dirty="0"/>
            </a:br>
            <a:r>
              <a:rPr lang="nb-NO" sz="2800" dirty="0"/>
              <a:t>Standpunkt: Bryggen</a:t>
            </a:r>
          </a:p>
        </p:txBody>
      </p:sp>
      <p:pic>
        <p:nvPicPr>
          <p:cNvPr id="9" name="Plassholder for innhold 8">
            <a:extLst>
              <a:ext uri="{FF2B5EF4-FFF2-40B4-BE49-F238E27FC236}">
                <a16:creationId xmlns:a16="http://schemas.microsoft.com/office/drawing/2014/main" id="{53FCA108-D335-4803-9EA3-F614526154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0369" y="1835150"/>
            <a:ext cx="7735712" cy="4351338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0C369C50-617E-47C5-9FDA-89D5FE54AB10}"/>
              </a:ext>
            </a:extLst>
          </p:cNvPr>
          <p:cNvSpPr txBox="1"/>
          <p:nvPr/>
        </p:nvSpPr>
        <p:spPr>
          <a:xfrm>
            <a:off x="980369" y="6180909"/>
            <a:ext cx="52467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dirty="0"/>
              <a:t>Illustrasjon: Norconsult/</a:t>
            </a:r>
            <a:r>
              <a:rPr lang="nb-NO" sz="1100" dirty="0" err="1"/>
              <a:t>Asplan</a:t>
            </a:r>
            <a:r>
              <a:rPr lang="nb-NO" sz="1100" dirty="0"/>
              <a:t> </a:t>
            </a:r>
            <a:r>
              <a:rPr lang="nb-NO" sz="1100" dirty="0" err="1"/>
              <a:t>Viak</a:t>
            </a:r>
            <a:r>
              <a:rPr lang="nb-NO" sz="1100" dirty="0"/>
              <a:t>, september 2021</a:t>
            </a:r>
          </a:p>
        </p:txBody>
      </p:sp>
    </p:spTree>
    <p:extLst>
      <p:ext uri="{BB962C8B-B14F-4D97-AF65-F5344CB8AC3E}">
        <p14:creationId xmlns:p14="http://schemas.microsoft.com/office/powerpoint/2010/main" val="35012333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92DB04F91D86149815AC402FBACFE24" ma:contentTypeVersion="13" ma:contentTypeDescription="Opprett et nytt dokument." ma:contentTypeScope="" ma:versionID="750be8f2b1611d26d554eddf8a7bfcb2">
  <xsd:schema xmlns:xsd="http://www.w3.org/2001/XMLSchema" xmlns:xs="http://www.w3.org/2001/XMLSchema" xmlns:p="http://schemas.microsoft.com/office/2006/metadata/properties" xmlns:ns2="77416a23-164b-4432-9662-03be8e14d0af" xmlns:ns3="7809aaa9-37a0-4cd5-a9b9-6ab275b485db" targetNamespace="http://schemas.microsoft.com/office/2006/metadata/properties" ma:root="true" ma:fieldsID="3d092663558b6a37b5da8285bee09e48" ns2:_="" ns3:_="">
    <xsd:import namespace="77416a23-164b-4432-9662-03be8e14d0af"/>
    <xsd:import namespace="7809aaa9-37a0-4cd5-a9b9-6ab275b485d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416a23-164b-4432-9662-03be8e14d0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09aaa9-37a0-4cd5-a9b9-6ab275b485d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F038E33-BCF8-4650-A21D-863C3D856F4B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7157DF4C-D8BF-4D7C-8B24-2C50F6F9D60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0D3AAEA-57C5-4E8E-B07E-DB606B6179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7416a23-164b-4432-9662-03be8e14d0af"/>
    <ds:schemaRef ds:uri="7809aaa9-37a0-4cd5-a9b9-6ab275b485d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124</Words>
  <Application>Microsoft Office PowerPoint</Application>
  <PresentationFormat>Widescreen</PresentationFormat>
  <Paragraphs>18</Paragraphs>
  <Slides>9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Office-tema</vt:lpstr>
      <vt:lpstr>Stillbilder Bryggen</vt:lpstr>
      <vt:lpstr>Dagalternativet  Standpunkt: Nikolaikirkeallmenningen, inn mot Torget</vt:lpstr>
      <vt:lpstr>Tunnelalternativet Standpunkt: Nikolaikirkeallmenningen, inn mot Torget</vt:lpstr>
      <vt:lpstr>Dagalternativet Standpunkt: Nikolaikirkeallmenningen</vt:lpstr>
      <vt:lpstr>Tunnelalternativet Standpunkt: Nikolaikirkeallmenningen</vt:lpstr>
      <vt:lpstr>Dagalternativet Standpunkt: Bryggen</vt:lpstr>
      <vt:lpstr>Tunnelalternativet Standpunkt: Bryggen</vt:lpstr>
      <vt:lpstr>Dagalternativet Standpunkt: Bryggen </vt:lpstr>
      <vt:lpstr>Tunnelalternativ Standpunkt: Bryggen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Stillbilder Bryggen</dc:title>
  <dc:creator>Torhild Wiklund</dc:creator>
  <cp:lastModifiedBy>Matre, Agnete Helene</cp:lastModifiedBy>
  <cp:revision>13</cp:revision>
  <dcterms:created xsi:type="dcterms:W3CDTF">2021-09-24T16:07:23Z</dcterms:created>
  <dcterms:modified xsi:type="dcterms:W3CDTF">2021-10-29T08:51:33Z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0x010100492DB04F91D86149815AC402FBACFE24</vt:lpwstr>
  </property>
</Properties>
</file>